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ECFD87-24A8-49B7-8A7C-E20A91F74820}" type="datetimeFigureOut">
              <a:rPr lang="es-ES" smtClean="0"/>
              <a:t>16/07/2012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E37FD59-CA34-484A-92D7-F589EEA7C277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c2CEhoIpC0&amp;feature=relmfu" TargetMode="External"/><Relationship Id="rId2" Type="http://schemas.openxmlformats.org/officeDocument/2006/relationships/hyperlink" Target="http://www.youtube.com/watch?feature=endscreen&amp;v=RW6GMMALyoE&amp;NR=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youtube.com/watch?v=sU_nTJ22RuA&amp;feature=relate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7504" y="548680"/>
            <a:ext cx="8928992" cy="1470025"/>
          </a:xfrm>
        </p:spPr>
        <p:txBody>
          <a:bodyPr>
            <a:normAutofit fontScale="90000"/>
          </a:bodyPr>
          <a:lstStyle/>
          <a:p>
            <a:r>
              <a:rPr lang="es-ES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Planeación de Recursos </a:t>
            </a:r>
            <a:r>
              <a:rPr lang="es-E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Empresariales</a:t>
            </a:r>
            <a:br>
              <a:rPr lang="es-E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ERP</a:t>
            </a: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(Enterprise </a:t>
            </a:r>
            <a:r>
              <a:rPr lang="es-E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Planning</a:t>
            </a: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83568" y="3284984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/>
              <a:t>Basado en el concepto de una solución completa que permita a las empresas unificar las diferentes áreas de productividad de la misma.</a:t>
            </a:r>
            <a:endParaRPr lang="es-ES" sz="2000" dirty="0"/>
          </a:p>
        </p:txBody>
      </p:sp>
      <p:sp>
        <p:nvSpPr>
          <p:cNvPr id="7" name="6 Rectángulo"/>
          <p:cNvSpPr/>
          <p:nvPr/>
        </p:nvSpPr>
        <p:spPr>
          <a:xfrm>
            <a:off x="539552" y="4581128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s-ES_tradnl" dirty="0"/>
              <a:t>Incremente la eficiencia. Mejore el desempeño. Cree una ventaja competitiva.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740352" y="3140968"/>
            <a:ext cx="826380" cy="2086491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wordArtVert" wrap="square">
            <a:spAutoFit/>
          </a:bodyPr>
          <a:lstStyle/>
          <a:p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ERP</a:t>
            </a:r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2594399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988840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 smtClean="0"/>
              <a:t>Basado en el concepto de una solución completa que permita al proyecto de PPI  unificar las diferentes áreas de productividad, en donde se </a:t>
            </a:r>
            <a:r>
              <a:rPr lang="es-ES_tradnl" sz="2800" dirty="0" smtClean="0"/>
              <a:t>incremente </a:t>
            </a:r>
            <a:r>
              <a:rPr lang="es-ES_tradnl" sz="2800" dirty="0"/>
              <a:t>la </a:t>
            </a:r>
            <a:r>
              <a:rPr lang="es-ES_tradnl" sz="2800" dirty="0" smtClean="0"/>
              <a:t>eficiencia, mejore </a:t>
            </a:r>
            <a:r>
              <a:rPr lang="es-ES_tradnl" sz="2800" dirty="0"/>
              <a:t>el </a:t>
            </a:r>
            <a:r>
              <a:rPr lang="es-ES_tradnl" sz="2800" dirty="0" smtClean="0"/>
              <a:t>desempeño y cree </a:t>
            </a:r>
            <a:r>
              <a:rPr lang="es-ES_tradnl" sz="2800" dirty="0"/>
              <a:t>una ventaja </a:t>
            </a:r>
            <a:r>
              <a:rPr lang="es-ES_tradnl" sz="2800" dirty="0" smtClean="0"/>
              <a:t>competitiva. </a:t>
            </a:r>
          </a:p>
          <a:p>
            <a:pPr algn="just"/>
            <a:endParaRPr lang="es-ES_tradnl" sz="2800" dirty="0"/>
          </a:p>
          <a:p>
            <a:pPr algn="just"/>
            <a:r>
              <a:rPr lang="es-ES_tradnl" sz="2800" dirty="0" smtClean="0"/>
              <a:t>Digan como podrían implementar el ERP en su proyecto.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788024" y="260648"/>
            <a:ext cx="3384376" cy="76944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4400" dirty="0" smtClean="0"/>
              <a:t>ACTIVIDAD</a:t>
            </a:r>
            <a:endParaRPr lang="es-ES_tradnl" sz="4400" dirty="0"/>
          </a:p>
        </p:txBody>
      </p:sp>
    </p:spTree>
    <p:extLst>
      <p:ext uri="{BB962C8B-B14F-4D97-AF65-F5344CB8AC3E}">
        <p14:creationId xmlns:p14="http://schemas.microsoft.com/office/powerpoint/2010/main" val="324063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3046" y="188640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/>
              <a:t>Nos encontramos en una época de intercambio con otros países, llamado globalización; en donde las compañías tienen </a:t>
            </a:r>
            <a:r>
              <a:rPr lang="es-ES" sz="2400" dirty="0" smtClean="0"/>
              <a:t>interacción con</a:t>
            </a:r>
            <a:r>
              <a:rPr lang="es-ES" sz="2400" dirty="0"/>
              <a:t> clientes y proveedores de todas partes del mundo. Este tipo de soluciones ERP les permitirá mantenerse a la vanguardia e innovación para tener éxito en los mercados en los que se desarrollan.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99592" y="3140968"/>
            <a:ext cx="7416824" cy="34163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sz="2400" dirty="0"/>
              <a:t>Los sistemas para la Planeación de Recursos Empresariales (ERP) se han convertido en la columna vertebral de los negocios al ofrecer un eficiente manejo de la información y consolidación de las operaciones mediante una base de datos centralizada que facilita e integra la información entre las diferentes áreas de logística, finanzas, manufactura y recursos humanos.</a:t>
            </a:r>
          </a:p>
        </p:txBody>
      </p:sp>
    </p:spTree>
    <p:extLst>
      <p:ext uri="{BB962C8B-B14F-4D97-AF65-F5344CB8AC3E}">
        <p14:creationId xmlns:p14="http://schemas.microsoft.com/office/powerpoint/2010/main" val="2421525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ccea.unicauca.edu.co/old/archivos/er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876447" cy="5688632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787643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 idx="4294967295"/>
          </p:nvPr>
        </p:nvSpPr>
        <p:spPr>
          <a:xfrm>
            <a:off x="5724128" y="188640"/>
            <a:ext cx="3240360" cy="1008112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_tradnl" sz="5400" dirty="0" smtClean="0"/>
              <a:t>ERP</a:t>
            </a:r>
            <a:endParaRPr lang="es-ES_tradnl" sz="5400" dirty="0"/>
          </a:p>
        </p:txBody>
      </p:sp>
      <p:sp>
        <p:nvSpPr>
          <p:cNvPr id="5" name="2 Subtítulo"/>
          <p:cNvSpPr>
            <a:spLocks noGrp="1"/>
          </p:cNvSpPr>
          <p:nvPr>
            <p:ph type="body" idx="4294967295"/>
          </p:nvPr>
        </p:nvSpPr>
        <p:spPr>
          <a:xfrm>
            <a:off x="323528" y="1412776"/>
            <a:ext cx="7696200" cy="1008112"/>
          </a:xfrm>
        </p:spPr>
        <p:txBody>
          <a:bodyPr>
            <a:noAutofit/>
          </a:bodyPr>
          <a:lstStyle/>
          <a:p>
            <a:pPr algn="just"/>
            <a:r>
              <a:rPr lang="es-ES_tradnl" sz="2800" dirty="0" smtClean="0">
                <a:solidFill>
                  <a:schemeClr val="accent1">
                    <a:lumMod val="50000"/>
                  </a:schemeClr>
                </a:solidFill>
              </a:rPr>
              <a:t>Estos tres videos nos ayudaran a comprender el concepto de ERP</a:t>
            </a:r>
            <a:endParaRPr lang="es-ES_tradnl" sz="2800" dirty="0" smtClean="0">
              <a:solidFill>
                <a:schemeClr val="accent1">
                  <a:lumMod val="50000"/>
                </a:schemeClr>
              </a:solidFill>
              <a:hlinkClick r:id="rId2"/>
            </a:endParaRPr>
          </a:p>
          <a:p>
            <a:pPr algn="just"/>
            <a:endParaRPr lang="es-ES_tradnl" sz="2400" dirty="0">
              <a:hlinkClick r:id="rId2"/>
            </a:endParaRPr>
          </a:p>
          <a:p>
            <a:pPr algn="just"/>
            <a:r>
              <a:rPr lang="es-ES_tradnl" sz="2400" dirty="0" smtClean="0">
                <a:solidFill>
                  <a:schemeClr val="tx1"/>
                </a:solidFill>
                <a:hlinkClick r:id="rId2"/>
              </a:rPr>
              <a:t>http://www.youtube.com/watch?feature=endscreen&amp;v=RW6GMMALyoE&amp;NR=1</a:t>
            </a:r>
            <a:endParaRPr lang="es-ES_tradnl" sz="2400" dirty="0" smtClean="0">
              <a:solidFill>
                <a:schemeClr val="tx1"/>
              </a:solidFill>
            </a:endParaRPr>
          </a:p>
          <a:p>
            <a:pPr algn="just"/>
            <a:endParaRPr lang="es-ES_tradnl" sz="2400" dirty="0">
              <a:solidFill>
                <a:schemeClr val="tx1"/>
              </a:solidFill>
            </a:endParaRPr>
          </a:p>
          <a:p>
            <a:pPr algn="just"/>
            <a:endParaRPr lang="es-ES_tradnl" sz="2400" dirty="0" smtClean="0">
              <a:solidFill>
                <a:schemeClr val="tx1"/>
              </a:solidFill>
            </a:endParaRPr>
          </a:p>
          <a:p>
            <a:pPr algn="just"/>
            <a:r>
              <a:rPr lang="es-ES_tradnl" sz="2400" dirty="0" smtClean="0">
                <a:solidFill>
                  <a:schemeClr val="tx1"/>
                </a:solidFill>
                <a:hlinkClick r:id="rId3"/>
              </a:rPr>
              <a:t>http://www.youtube.com/watch?v=zc2CEhoIpC0&amp;feature=relmfu</a:t>
            </a:r>
            <a:endParaRPr lang="es-ES_tradnl" sz="2400" dirty="0" smtClean="0">
              <a:solidFill>
                <a:schemeClr val="tx1"/>
              </a:solidFill>
            </a:endParaRPr>
          </a:p>
          <a:p>
            <a:pPr algn="just"/>
            <a:endParaRPr lang="es-ES_tradnl" sz="2400" dirty="0">
              <a:solidFill>
                <a:schemeClr val="tx1"/>
              </a:solidFill>
            </a:endParaRPr>
          </a:p>
          <a:p>
            <a:pPr algn="just"/>
            <a:r>
              <a:rPr lang="es-ES_tradnl" sz="2400" dirty="0" smtClean="0">
                <a:solidFill>
                  <a:schemeClr val="tx1"/>
                </a:solidFill>
                <a:hlinkClick r:id="rId4"/>
              </a:rPr>
              <a:t>http://www.youtube.com/watch?v=sU_nTJ22RuA&amp;feature=related</a:t>
            </a:r>
            <a:endParaRPr lang="es-ES_tradnl" sz="2400" dirty="0" smtClean="0">
              <a:solidFill>
                <a:schemeClr val="tx1"/>
              </a:solidFill>
            </a:endParaRPr>
          </a:p>
          <a:p>
            <a:pPr algn="just"/>
            <a:endParaRPr lang="es-ES_tradnl" sz="2400" dirty="0"/>
          </a:p>
          <a:p>
            <a:pPr algn="just"/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2452025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50821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3456384" cy="2546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881" y="1870455"/>
            <a:ext cx="2376264" cy="226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93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0" t="12930" r="14525" b="57005"/>
          <a:stretch/>
        </p:blipFill>
        <p:spPr bwMode="auto">
          <a:xfrm>
            <a:off x="114535" y="188640"/>
            <a:ext cx="9033641" cy="293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1 Imagen" descr="TEC ::Comparaciones y evaluaciones de software Rep.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5" r="46794" b="75870"/>
          <a:stretch/>
        </p:blipFill>
        <p:spPr>
          <a:xfrm>
            <a:off x="467544" y="3861048"/>
            <a:ext cx="7945975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54831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61643" y="3251258"/>
            <a:ext cx="80913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800" b="1" dirty="0" smtClean="0"/>
              <a:t>*</a:t>
            </a:r>
            <a:r>
              <a:rPr lang="es-ES_tradnl" sz="2800" b="1" dirty="0"/>
              <a:t> Software desarrollado que se utiliza tal cual como fue realizado</a:t>
            </a:r>
            <a:r>
              <a:rPr lang="es-ES_tradnl" sz="2800" b="1" dirty="0" smtClean="0"/>
              <a:t>.</a:t>
            </a:r>
          </a:p>
          <a:p>
            <a:pPr algn="just"/>
            <a:endParaRPr lang="es-ES_tradnl" sz="3200" b="1" dirty="0"/>
          </a:p>
          <a:p>
            <a:pPr algn="just"/>
            <a:r>
              <a:rPr lang="es-ES_tradnl" sz="2800" b="1" dirty="0"/>
              <a:t>Este software se puede obtener de forma rápida con un costo muy económico, pero puede no adaptarse a las necesidades específicas del usuario</a:t>
            </a:r>
            <a:r>
              <a:rPr lang="es-ES_tradnl" sz="2800" b="1" dirty="0" smtClean="0"/>
              <a:t>.</a:t>
            </a:r>
            <a:endParaRPr lang="es-ES_tradnl" sz="2800" b="1" dirty="0"/>
          </a:p>
        </p:txBody>
      </p:sp>
      <p:sp>
        <p:nvSpPr>
          <p:cNvPr id="3" name="2 Rectángulo"/>
          <p:cNvSpPr/>
          <p:nvPr/>
        </p:nvSpPr>
        <p:spPr>
          <a:xfrm>
            <a:off x="323528" y="57398"/>
            <a:ext cx="8352928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800" dirty="0"/>
              <a:t>MODALIDADES DE ADQUISICION DE LOS SISTEMAS DE INFORMACION (SOFTWARE)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31152" y="162880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/>
              <a:t>Para la adquisición de un software existen tres maneras:</a:t>
            </a:r>
          </a:p>
        </p:txBody>
      </p:sp>
    </p:spTree>
    <p:extLst>
      <p:ext uri="{BB962C8B-B14F-4D97-AF65-F5344CB8AC3E}">
        <p14:creationId xmlns:p14="http://schemas.microsoft.com/office/powerpoint/2010/main" val="49096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85086" y="2492896"/>
            <a:ext cx="80913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3200" b="1" dirty="0" smtClean="0"/>
              <a:t>*</a:t>
            </a:r>
            <a:r>
              <a:rPr lang="es-ES_tradnl" sz="3200" b="1" dirty="0"/>
              <a:t> Software desarrollado que se puede modificar según las necesidades del usuario</a:t>
            </a:r>
            <a:r>
              <a:rPr lang="es-ES_tradnl" sz="3200" b="1" dirty="0" smtClean="0"/>
              <a:t>.</a:t>
            </a:r>
          </a:p>
          <a:p>
            <a:pPr algn="just"/>
            <a:endParaRPr lang="es-ES_tradnl" sz="3200" b="1" dirty="0"/>
          </a:p>
          <a:p>
            <a:pPr algn="just"/>
            <a:r>
              <a:rPr lang="es-ES_tradnl" sz="3200" b="1" dirty="0"/>
              <a:t>Este software permite que el usuario pueda realizar algunas de las tareas que necesita, pero aun así no se presenta una adaptación total</a:t>
            </a:r>
            <a:r>
              <a:rPr lang="es-ES_tradnl" sz="3200" b="1" dirty="0" smtClean="0"/>
              <a:t>.</a:t>
            </a:r>
            <a:endParaRPr lang="es-ES_tradnl" sz="3200" b="1" dirty="0"/>
          </a:p>
        </p:txBody>
      </p:sp>
      <p:sp>
        <p:nvSpPr>
          <p:cNvPr id="3" name="2 Rectángulo"/>
          <p:cNvSpPr/>
          <p:nvPr/>
        </p:nvSpPr>
        <p:spPr>
          <a:xfrm>
            <a:off x="323528" y="188640"/>
            <a:ext cx="8352928" cy="20621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s-ES_tradnl" sz="3200" dirty="0" smtClean="0"/>
          </a:p>
          <a:p>
            <a:pPr algn="ctr"/>
            <a:r>
              <a:rPr lang="es-ES_tradnl" sz="3200" dirty="0" smtClean="0"/>
              <a:t>MODALIDADES </a:t>
            </a:r>
            <a:r>
              <a:rPr lang="es-ES_tradnl" sz="3200" dirty="0"/>
              <a:t>DE ADQUISICION DE LOS SISTEMAS DE INFORMACION (SOFTWARE</a:t>
            </a:r>
            <a:r>
              <a:rPr lang="es-ES_tradnl" sz="3200" dirty="0" smtClean="0"/>
              <a:t>)</a:t>
            </a:r>
          </a:p>
          <a:p>
            <a:pPr algn="ctr"/>
            <a:endParaRPr lang="es-ES_tradnl" sz="3200" dirty="0"/>
          </a:p>
        </p:txBody>
      </p:sp>
    </p:spTree>
    <p:extLst>
      <p:ext uri="{BB962C8B-B14F-4D97-AF65-F5344CB8AC3E}">
        <p14:creationId xmlns:p14="http://schemas.microsoft.com/office/powerpoint/2010/main" val="350950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85086" y="1916832"/>
            <a:ext cx="8091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3200" b="1" dirty="0" smtClean="0"/>
              <a:t>*</a:t>
            </a:r>
            <a:r>
              <a:rPr lang="es-ES_tradnl" sz="3200" b="1" dirty="0"/>
              <a:t> Software que se desarrolla solamente bajo las condiciones del usuario</a:t>
            </a:r>
            <a:r>
              <a:rPr lang="es-ES_tradnl" sz="3200" b="1" dirty="0" smtClean="0"/>
              <a:t>.</a:t>
            </a:r>
          </a:p>
          <a:p>
            <a:pPr algn="just"/>
            <a:endParaRPr lang="es-ES_tradnl" sz="3200" b="1" dirty="0"/>
          </a:p>
          <a:p>
            <a:pPr algn="just"/>
            <a:r>
              <a:rPr lang="es-ES_tradnl" sz="3200" b="1" dirty="0"/>
              <a:t>Este software permite realizar únicamente lo que es necesario, lo cual permitiría una satisfacción total en el usuario, pero lastimosamente su costo es muy alto y además es muy de obtener.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23528" y="57398"/>
            <a:ext cx="8352928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800" dirty="0"/>
              <a:t>MODALIDADES DE ADQUISICION DE LOS SISTEMAS DE INFORMACION (SOFTWARE)</a:t>
            </a:r>
          </a:p>
        </p:txBody>
      </p:sp>
    </p:spTree>
    <p:extLst>
      <p:ext uri="{BB962C8B-B14F-4D97-AF65-F5344CB8AC3E}">
        <p14:creationId xmlns:p14="http://schemas.microsoft.com/office/powerpoint/2010/main" val="9515948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71</TotalTime>
  <Words>225</Words>
  <Application>Microsoft Office PowerPoint</Application>
  <PresentationFormat>Presentación en pantalla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Boticario</vt:lpstr>
      <vt:lpstr>Planeación de Recursos Empresariales  ERP (Enterprise Resource Planning) </vt:lpstr>
      <vt:lpstr>Presentación de PowerPoint</vt:lpstr>
      <vt:lpstr>Presentación de PowerPoint</vt:lpstr>
      <vt:lpstr>ERP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Planeación de Recursos Empresariales  ERP (Enterprise Resource Planning)</dc:title>
  <dc:creator>Usuario</dc:creator>
  <cp:lastModifiedBy>DOCENTE</cp:lastModifiedBy>
  <cp:revision>10</cp:revision>
  <dcterms:created xsi:type="dcterms:W3CDTF">2012-07-13T22:16:53Z</dcterms:created>
  <dcterms:modified xsi:type="dcterms:W3CDTF">2012-07-16T13:22:16Z</dcterms:modified>
</cp:coreProperties>
</file>